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71AC40B-10C6-4884-9810-7F1294F8ED3A}" type="datetimeFigureOut">
              <a:rPr lang="en-US" smtClean="0"/>
              <a:pPr/>
              <a:t>3/23/2010</a:t>
            </a:fld>
            <a:endParaRPr lang="en-GB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CD8563-2FE8-4A60-A657-AC2E7CE04CE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C40B-10C6-4884-9810-7F1294F8ED3A}" type="datetimeFigureOut">
              <a:rPr lang="en-US" smtClean="0"/>
              <a:pPr/>
              <a:t>3/23/2010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8563-2FE8-4A60-A657-AC2E7CE04CE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71AC40B-10C6-4884-9810-7F1294F8ED3A}" type="datetimeFigureOut">
              <a:rPr lang="en-US" smtClean="0"/>
              <a:pPr/>
              <a:t>3/23/2010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3CD8563-2FE8-4A60-A657-AC2E7CE04CE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C40B-10C6-4884-9810-7F1294F8ED3A}" type="datetimeFigureOut">
              <a:rPr lang="en-US" smtClean="0"/>
              <a:pPr/>
              <a:t>3/23/2010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CD8563-2FE8-4A60-A657-AC2E7CE04CE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C40B-10C6-4884-9810-7F1294F8ED3A}" type="datetimeFigureOut">
              <a:rPr lang="en-US" smtClean="0"/>
              <a:pPr/>
              <a:t>3/23/2010</a:t>
            </a:fld>
            <a:endParaRPr lang="en-GB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3CD8563-2FE8-4A60-A657-AC2E7CE04CE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71AC40B-10C6-4884-9810-7F1294F8ED3A}" type="datetimeFigureOut">
              <a:rPr lang="en-US" smtClean="0"/>
              <a:pPr/>
              <a:t>3/23/2010</a:t>
            </a:fld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3CD8563-2FE8-4A60-A657-AC2E7CE04CE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71AC40B-10C6-4884-9810-7F1294F8ED3A}" type="datetimeFigureOut">
              <a:rPr lang="en-US" smtClean="0"/>
              <a:pPr/>
              <a:t>3/23/2010</a:t>
            </a:fld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3CD8563-2FE8-4A60-A657-AC2E7CE04CE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C40B-10C6-4884-9810-7F1294F8ED3A}" type="datetimeFigureOut">
              <a:rPr lang="en-US" smtClean="0"/>
              <a:pPr/>
              <a:t>3/23/2010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CD8563-2FE8-4A60-A657-AC2E7CE04CE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C40B-10C6-4884-9810-7F1294F8ED3A}" type="datetimeFigureOut">
              <a:rPr lang="en-US" smtClean="0"/>
              <a:pPr/>
              <a:t>3/23/2010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CD8563-2FE8-4A60-A657-AC2E7CE04CE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C40B-10C6-4884-9810-7F1294F8ED3A}" type="datetimeFigureOut">
              <a:rPr lang="en-US" smtClean="0"/>
              <a:pPr/>
              <a:t>3/23/2010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CD8563-2FE8-4A60-A657-AC2E7CE04CE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71AC40B-10C6-4884-9810-7F1294F8ED3A}" type="datetimeFigureOut">
              <a:rPr lang="en-US" smtClean="0"/>
              <a:pPr/>
              <a:t>3/23/2010</a:t>
            </a:fld>
            <a:endParaRPr lang="en-GB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3CD8563-2FE8-4A60-A657-AC2E7CE04CE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71AC40B-10C6-4884-9810-7F1294F8ED3A}" type="datetimeFigureOut">
              <a:rPr lang="en-US" smtClean="0"/>
              <a:pPr/>
              <a:t>3/23/2010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CD8563-2FE8-4A60-A657-AC2E7CE04CE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1604" y="1071546"/>
            <a:ext cx="6477000" cy="1857388"/>
          </a:xfrm>
        </p:spPr>
        <p:txBody>
          <a:bodyPr>
            <a:normAutofit/>
          </a:bodyPr>
          <a:lstStyle/>
          <a:p>
            <a:r>
              <a:rPr lang="en-GB" b="1" dirty="0" smtClean="0"/>
              <a:t>ALCOHOLIC DRINKS CONTROL BILL 2009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928794" y="3500438"/>
            <a:ext cx="54657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700"/>
              </a:spcBef>
              <a:buClr>
                <a:srgbClr val="DD8047"/>
              </a:buClr>
              <a:buSzPct val="60000"/>
            </a:pPr>
            <a:r>
              <a:rPr lang="en-US" sz="3200" dirty="0" smtClean="0">
                <a:solidFill>
                  <a:srgbClr val="FFFFFF"/>
                </a:solidFill>
              </a:rPr>
              <a:t>NACADA AUTHORITY</a:t>
            </a:r>
            <a:endParaRPr lang="en-GB" sz="3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OVERVIEW OF THE ALCOHOLIC DRINKS CONTROL BILL, 2009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/>
              <a:t>PART III- LICENSING </a:t>
            </a:r>
          </a:p>
          <a:p>
            <a:r>
              <a:rPr lang="en-GB" dirty="0" smtClean="0"/>
              <a:t>Manufacture, sale, import or export of alcoholic beverages to done under licensing regime in the Act</a:t>
            </a:r>
          </a:p>
          <a:p>
            <a:r>
              <a:rPr lang="en-GB" dirty="0" smtClean="0"/>
              <a:t>Act does not deal with industrial alcohol, distilled perfume or alcohol for medicinal purposes, sale forces institutions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OVERVIEW OF THE ALCOHOLIC DRINKS CONTROL BILL, 2009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00634"/>
          </a:xfrm>
        </p:spPr>
        <p:txBody>
          <a:bodyPr/>
          <a:lstStyle/>
          <a:p>
            <a:r>
              <a:rPr lang="en-GB" b="1" dirty="0" smtClean="0"/>
              <a:t>Established District Alcoholic Beverages Committee </a:t>
            </a:r>
            <a:r>
              <a:rPr lang="en-GB" dirty="0" smtClean="0"/>
              <a:t>to issue licences under the Act.</a:t>
            </a:r>
          </a:p>
          <a:p>
            <a:r>
              <a:rPr lang="en-GB" dirty="0" smtClean="0"/>
              <a:t>District Committee is composed of DC, District Medical Officer of Health, OCPD, District Environmental Officer, Local Authority representative, 3 residents appointed by Minister</a:t>
            </a:r>
          </a:p>
          <a:p>
            <a:r>
              <a:rPr lang="en-GB" dirty="0" smtClean="0"/>
              <a:t>Persons seeking to manufacture or sell alcoholic beverages in a locality must apply for licence  from the District committee </a:t>
            </a:r>
          </a:p>
          <a:p>
            <a:r>
              <a:rPr lang="en-GB" dirty="0" smtClean="0"/>
              <a:t>Establishes Alcoholic Drinks Control Fund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OVERVIEW OF THE ALCOHOLIC BEVERAGES BILL, 2009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District Committee informs public of any applications and invites for any objection </a:t>
            </a:r>
          </a:p>
          <a:p>
            <a:r>
              <a:rPr lang="en-GB" dirty="0" smtClean="0"/>
              <a:t>Committee to consider public interest and number of similar outlets in the locality before granting licence</a:t>
            </a:r>
          </a:p>
          <a:p>
            <a:r>
              <a:rPr lang="en-GB" dirty="0" smtClean="0"/>
              <a:t>No licensing of alcoholic beverages selling outlets in schools, residential areas, premises where alcohol selling outlet is within residential area, supermarket,</a:t>
            </a:r>
          </a:p>
          <a:p>
            <a:r>
              <a:rPr lang="en-GB" dirty="0" smtClean="0"/>
              <a:t>Licensee allowed to eject drunk and disorderly patrons from premises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OVERVIEW OF THE ALCOHOLIC DRINKS CONTROL BILL, 2009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Licensee who allows drunkenness leading to violence within premises commits an offence </a:t>
            </a:r>
          </a:p>
          <a:p>
            <a:r>
              <a:rPr lang="en-GB" dirty="0" smtClean="0"/>
              <a:t>Licensee not to allow persons below the age of 18years  to access  alcohol selling outlets, bars or night clubs </a:t>
            </a:r>
          </a:p>
          <a:p>
            <a:r>
              <a:rPr lang="en-GB" dirty="0" smtClean="0"/>
              <a:t>District Committee may refuse to renew licenses on established grounds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OVERVIEW OF THE ALCOHOLIC DRINKS CONTROL BILL, 2009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PART IV – General Requirements for Alcoholic Beverages </a:t>
            </a:r>
          </a:p>
          <a:p>
            <a:r>
              <a:rPr lang="en-GB" dirty="0" smtClean="0"/>
              <a:t>Manufacture of Chang’aa to conform to prescribed standards </a:t>
            </a:r>
          </a:p>
          <a:p>
            <a:r>
              <a:rPr lang="en-GB" dirty="0" smtClean="0"/>
              <a:t>Labelling to differentiate between sales for local consumption and for export</a:t>
            </a:r>
          </a:p>
          <a:p>
            <a:r>
              <a:rPr lang="en-GB" dirty="0" smtClean="0"/>
              <a:t>No selling of alcohol to persons under the age of 18 years. Failure to adhere leads to fine of Ksh. 150,000 or 12 months imprisonment or both.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OVERVIEW OF THE ALCOHOLIC DRINKS CONTROL BILL, 2009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 manufacturing or selling objects, sweets that imitate alcoholic beverages  and would entice underage</a:t>
            </a:r>
          </a:p>
          <a:p>
            <a:r>
              <a:rPr lang="en-GB" dirty="0" smtClean="0"/>
              <a:t>Retailers to put prescribed sign posts regarding ban on sales to underage </a:t>
            </a:r>
          </a:p>
          <a:p>
            <a:r>
              <a:rPr lang="en-GB" dirty="0" smtClean="0"/>
              <a:t>No selling via vending machine </a:t>
            </a:r>
          </a:p>
          <a:p>
            <a:r>
              <a:rPr lang="en-GB" dirty="0" smtClean="0"/>
              <a:t>No selling in sachets in containers less than 250 ml</a:t>
            </a:r>
          </a:p>
          <a:p>
            <a:r>
              <a:rPr lang="en-GB" dirty="0" smtClean="0"/>
              <a:t>Manufacturers to put mandatory warning labels on information &amp; potential health hazard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OVERVIEW OF THE ALCOHOLIC DRINKS CONTROL BILL, 2009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/>
              <a:t>PART V- SALE &amp; CONSUMPTION OF ALCOHOLIC BEVERAGES </a:t>
            </a:r>
          </a:p>
          <a:p>
            <a:r>
              <a:rPr lang="en-GB" dirty="0" smtClean="0"/>
              <a:t>Drunkenness and disorderly outlawed- Ksh 500 fine</a:t>
            </a:r>
          </a:p>
          <a:p>
            <a:r>
              <a:rPr lang="en-GB" dirty="0" smtClean="0"/>
              <a:t> Sale contrary to the Act attracts fine of Ksh 3,000</a:t>
            </a:r>
          </a:p>
          <a:p>
            <a:r>
              <a:rPr lang="en-GB" dirty="0" smtClean="0"/>
              <a:t>Selling adulterated beverage attracts Ksh. 5,000,000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OVERVIEW OF THE ALCOHOLIC DRINKS CONTROL BILL, 2009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PART VI- PROMOTION </a:t>
            </a:r>
          </a:p>
          <a:p>
            <a:r>
              <a:rPr lang="en-GB" dirty="0" smtClean="0"/>
              <a:t>No promotion except as prescribed in law </a:t>
            </a:r>
          </a:p>
          <a:p>
            <a:r>
              <a:rPr lang="en-GB" dirty="0" smtClean="0"/>
              <a:t>No </a:t>
            </a:r>
            <a:r>
              <a:rPr lang="en-GB" dirty="0" smtClean="0"/>
              <a:t>promotion of misleading information or not disclosing true position </a:t>
            </a:r>
          </a:p>
          <a:p>
            <a:r>
              <a:rPr lang="en-GB" dirty="0" smtClean="0"/>
              <a:t>No lifestyle advertising </a:t>
            </a:r>
          </a:p>
          <a:p>
            <a:r>
              <a:rPr lang="en-GB" dirty="0" smtClean="0"/>
              <a:t>No promotion of education activities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OVERVIEW OF THE ALCOHOLIC DRINKS CONTROL BILL, 2009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PART VI- ENFORCEMENT</a:t>
            </a:r>
          </a:p>
          <a:p>
            <a:r>
              <a:rPr lang="en-GB" dirty="0" smtClean="0"/>
              <a:t>Authorised officers </a:t>
            </a:r>
          </a:p>
          <a:p>
            <a:r>
              <a:rPr lang="en-GB" dirty="0" smtClean="0"/>
              <a:t>Inspection for compliance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b="1" dirty="0" smtClean="0"/>
              <a:t>PART VIII- EDUCATION AND INFORMATION</a:t>
            </a:r>
          </a:p>
          <a:p>
            <a:r>
              <a:rPr lang="en-GB" dirty="0" smtClean="0"/>
              <a:t>Government to promote awareness and education on health consequences  </a:t>
            </a:r>
          </a:p>
          <a:p>
            <a:r>
              <a:rPr lang="en-GB" dirty="0" smtClean="0"/>
              <a:t>Ministry of health to ensure health service providers are educated on health impact of alcohol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OVERVIEW OF THE ALCOHOLIC DRINKS CONTROL BILL, 2009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Minister for finance to implement tax policies </a:t>
            </a:r>
          </a:p>
          <a:p>
            <a:pPr>
              <a:buNone/>
            </a:pPr>
            <a:r>
              <a:rPr lang="en-GB" b="1" dirty="0" smtClean="0"/>
              <a:t>PART IX- MISCELLANEOUS</a:t>
            </a:r>
          </a:p>
          <a:p>
            <a:r>
              <a:rPr lang="en-GB" dirty="0" smtClean="0"/>
              <a:t>Minister to make regulations </a:t>
            </a:r>
          </a:p>
          <a:p>
            <a:r>
              <a:rPr lang="en-GB" dirty="0" smtClean="0"/>
              <a:t>Chang’aa Prohibition Act repealed </a:t>
            </a:r>
          </a:p>
          <a:p>
            <a:r>
              <a:rPr lang="en-GB" dirty="0" smtClean="0"/>
              <a:t>Types of licenses- brewers, wholesale and retail</a:t>
            </a:r>
          </a:p>
          <a:p>
            <a:r>
              <a:rPr lang="en-GB" dirty="0" smtClean="0"/>
              <a:t>Warning messages to include: alcohol harms your unborn baby, alcohol use causes lung cancer, heart disease, impotence, miscarriages 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Outline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sz="4800" dirty="0" smtClean="0"/>
              <a:t>Introduction </a:t>
            </a:r>
          </a:p>
          <a:p>
            <a:r>
              <a:rPr lang="en-GB" sz="4800" dirty="0" smtClean="0"/>
              <a:t>Rationale for the Alcoholic Drinks Control Bill, 2009 </a:t>
            </a:r>
          </a:p>
          <a:p>
            <a:r>
              <a:rPr lang="en-GB" sz="4800" dirty="0" smtClean="0"/>
              <a:t>Overview of the Alcoholic Drinks Control Bill, 2009 </a:t>
            </a:r>
          </a:p>
          <a:p>
            <a:r>
              <a:rPr lang="en-GB" sz="4800" dirty="0" smtClean="0"/>
              <a:t>Conclusion </a:t>
            </a:r>
          </a:p>
          <a:p>
            <a:endParaRPr lang="en-GB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Alcohol abuse with its consequent effects is a major challenge in Kenya today</a:t>
            </a:r>
          </a:p>
          <a:p>
            <a:r>
              <a:rPr lang="en-GB" dirty="0" smtClean="0"/>
              <a:t>Alcohol effect on the youth is alarming and especially with the recent mayhem caused by high school students </a:t>
            </a:r>
          </a:p>
          <a:p>
            <a:r>
              <a:rPr lang="en-GB" dirty="0" smtClean="0"/>
              <a:t>The case of Murang’a where alcohol selling outlets are far more than outlets selling food stuff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Rationale for the Alcoholic Drinks  Control Bill, 2009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Lack of adequate and comprehensive legal framework </a:t>
            </a:r>
          </a:p>
          <a:p>
            <a:r>
              <a:rPr lang="en-GB" dirty="0" smtClean="0"/>
              <a:t>Ineffective enforcement of the current laws relating to alcohol </a:t>
            </a:r>
          </a:p>
          <a:p>
            <a:r>
              <a:rPr lang="en-GB" dirty="0" smtClean="0"/>
              <a:t>There are about 15 Acts of Parliament that deal with alcoholic beverages in one way or another</a:t>
            </a:r>
          </a:p>
          <a:p>
            <a:r>
              <a:rPr lang="en-GB" dirty="0" smtClean="0"/>
              <a:t>There are new emergent trends relating to alcoholic beverages production, marketing and drinking patterns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RATIONALE FOR THE ALCOHOLIC DRINKS CONTROL BILL, 2009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There is need to have one law that addresses most of the issues relating to alcoholic beverages save for where it is express that a different legal regime would be more appropriate e.g. Customs &amp; Excise Tax Act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OVERVIEW OF THE ALCOHOLIC DRINKS CONTROL BILL, 2009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PART 1 – PRELIMINARY </a:t>
            </a:r>
          </a:p>
          <a:p>
            <a:pPr>
              <a:buNone/>
            </a:pPr>
            <a:r>
              <a:rPr lang="en-GB" b="1" dirty="0" smtClean="0"/>
              <a:t>Objectives </a:t>
            </a:r>
            <a:r>
              <a:rPr lang="en-GB" dirty="0" smtClean="0"/>
              <a:t>– to provide a legal framework for the control of the production, manufacture, sale, labelling, promotion, sponsorship  and use of alcoholic beverages in order to:</a:t>
            </a:r>
          </a:p>
          <a:p>
            <a:pPr marL="514350" indent="-514350">
              <a:buAutoNum type="arabicPeriod"/>
            </a:pPr>
            <a:r>
              <a:rPr lang="en-GB" dirty="0" smtClean="0"/>
              <a:t>Protect health of individuals based on scientific evidence </a:t>
            </a:r>
          </a:p>
          <a:p>
            <a:pPr marL="514350" indent="-514350">
              <a:buAutoNum type="arabicPeriod"/>
            </a:pPr>
            <a:r>
              <a:rPr lang="en-GB" dirty="0" smtClean="0"/>
              <a:t>Protect the purchasers or consumers of alcoholic beverages from misleading and deceptive inducements 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OVERVIEW OF THE ALCOHOLIC DRINKS CONTROL BILL, 2009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3. Protect the health of persons under the age of 18 (preferably 21)</a:t>
            </a:r>
          </a:p>
          <a:p>
            <a:pPr>
              <a:buNone/>
            </a:pPr>
            <a:r>
              <a:rPr lang="en-GB" dirty="0" smtClean="0"/>
              <a:t>4. Inform, educate public on health effects of alcohol abuse </a:t>
            </a:r>
          </a:p>
          <a:p>
            <a:pPr>
              <a:buNone/>
            </a:pPr>
            <a:r>
              <a:rPr lang="en-GB" dirty="0" smtClean="0"/>
              <a:t>5. Adopt and implement measures to eliminate illicit trade in alcohol like smuggling </a:t>
            </a:r>
          </a:p>
          <a:p>
            <a:pPr>
              <a:buNone/>
            </a:pPr>
            <a:r>
              <a:rPr lang="en-GB" dirty="0" smtClean="0"/>
              <a:t>6. Promote and provide for treatment and rehabilitation programmes </a:t>
            </a:r>
          </a:p>
          <a:p>
            <a:pPr>
              <a:buNone/>
            </a:pPr>
            <a:r>
              <a:rPr lang="en-GB" dirty="0" smtClean="0"/>
              <a:t>7. Promote research and dissemination of information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OVERVIEW OF THE ALCOHOLIC DRINKS CONTROL BILL, 2009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/>
              <a:t>PART II – ADMINISTRATION </a:t>
            </a:r>
          </a:p>
          <a:p>
            <a:pPr>
              <a:buNone/>
            </a:pPr>
            <a:r>
              <a:rPr lang="en-GB" dirty="0" smtClean="0"/>
              <a:t>The relevant agency shall  administer the Act and shall:</a:t>
            </a:r>
          </a:p>
          <a:p>
            <a:r>
              <a:rPr lang="en-GB" dirty="0" smtClean="0"/>
              <a:t>Carry out research, documentation and dissemination of information on alcoholic beverages</a:t>
            </a:r>
          </a:p>
          <a:p>
            <a:r>
              <a:rPr lang="en-GB" dirty="0" smtClean="0"/>
              <a:t> Promote national treatment and rehabilitation</a:t>
            </a:r>
          </a:p>
          <a:p>
            <a:r>
              <a:rPr lang="en-GB" dirty="0" smtClean="0"/>
              <a:t>Advice Minister on national policy to adopt regarding production, manufacture, sale, advertising, promotion and use of alcoholic beverages 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OVERVIEW OF THE ALCOHOLIC DRINKS CONTROL BILL, 2009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/>
              <a:t>PART II – ADMINISTRATION </a:t>
            </a:r>
          </a:p>
          <a:p>
            <a:r>
              <a:rPr lang="en-GB" dirty="0" smtClean="0"/>
              <a:t>Advice Minister on issues like:</a:t>
            </a:r>
          </a:p>
          <a:p>
            <a:pPr>
              <a:buFontTx/>
              <a:buChar char="-"/>
            </a:pPr>
            <a:r>
              <a:rPr lang="en-GB" dirty="0" smtClean="0"/>
              <a:t>permissible levels of the constituents of alcoholic beverages, </a:t>
            </a:r>
          </a:p>
          <a:p>
            <a:pPr>
              <a:buFontTx/>
              <a:buChar char="-"/>
            </a:pPr>
            <a:r>
              <a:rPr lang="en-GB" dirty="0" smtClean="0"/>
              <a:t>harmful constituents and ingredients of alcoholic beverages</a:t>
            </a:r>
          </a:p>
          <a:p>
            <a:pPr>
              <a:buFontTx/>
              <a:buChar char="-"/>
            </a:pPr>
            <a:r>
              <a:rPr lang="en-GB" dirty="0" smtClean="0"/>
              <a:t>Test methods</a:t>
            </a:r>
          </a:p>
          <a:p>
            <a:pPr>
              <a:buFontTx/>
              <a:buChar char="-"/>
            </a:pPr>
            <a:r>
              <a:rPr lang="en-GB" dirty="0" smtClean="0"/>
              <a:t>Information to be provided by manufacturers </a:t>
            </a:r>
          </a:p>
          <a:p>
            <a:pPr>
              <a:buFontTx/>
              <a:buChar char="-"/>
            </a:pPr>
            <a:r>
              <a:rPr lang="en-GB" dirty="0" smtClean="0"/>
              <a:t>Labelling and packaging </a:t>
            </a:r>
          </a:p>
          <a:p>
            <a:pPr>
              <a:buFontTx/>
              <a:buChar char="-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348</TotalTime>
  <Words>981</Words>
  <Application>Microsoft Office PowerPoint</Application>
  <PresentationFormat>On-screen Show (4:3)</PresentationFormat>
  <Paragraphs>100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Median</vt:lpstr>
      <vt:lpstr>ALCOHOLIC DRINKS CONTROL BILL 2009</vt:lpstr>
      <vt:lpstr>Outline </vt:lpstr>
      <vt:lpstr>Introduction </vt:lpstr>
      <vt:lpstr>Rationale for the Alcoholic Drinks  Control Bill, 2009 </vt:lpstr>
      <vt:lpstr>RATIONALE FOR THE ALCOHOLIC DRINKS CONTROL BILL, 2009</vt:lpstr>
      <vt:lpstr>OVERVIEW OF THE ALCOHOLIC DRINKS CONTROL BILL, 2009 </vt:lpstr>
      <vt:lpstr>OVERVIEW OF THE ALCOHOLIC DRINKS CONTROL BILL, 2009 </vt:lpstr>
      <vt:lpstr>OVERVIEW OF THE ALCOHOLIC DRINKS CONTROL BILL, 2009 </vt:lpstr>
      <vt:lpstr>OVERVIEW OF THE ALCOHOLIC DRINKS CONTROL BILL, 2009 </vt:lpstr>
      <vt:lpstr>OVERVIEW OF THE ALCOHOLIC DRINKS CONTROL BILL, 2009 </vt:lpstr>
      <vt:lpstr>OVERVIEW OF THE ALCOHOLIC DRINKS CONTROL BILL, 2009 </vt:lpstr>
      <vt:lpstr>OVERVIEW OF THE ALCOHOLIC BEVERAGES BILL, 2009 </vt:lpstr>
      <vt:lpstr>OVERVIEW OF THE ALCOHOLIC DRINKS CONTROL BILL, 2009 </vt:lpstr>
      <vt:lpstr>OVERVIEW OF THE ALCOHOLIC DRINKS CONTROL BILL, 2009 </vt:lpstr>
      <vt:lpstr>OVERVIEW OF THE ALCOHOLIC DRINKS CONTROL BILL, 2009 </vt:lpstr>
      <vt:lpstr>OVERVIEW OF THE ALCOHOLIC DRINKS CONTROL BILL, 2009</vt:lpstr>
      <vt:lpstr>OVERVIEW OF THE ALCOHOLIC DRINKS CONTROL BILL, 2009 </vt:lpstr>
      <vt:lpstr>OVERVIEW OF THE ALCOHOLIC DRINKS CONTROL BILL, 2009 </vt:lpstr>
      <vt:lpstr>OVERVIEW OF THE ALCOHOLIC DRINKS CONTROL BILL, 2009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user</cp:lastModifiedBy>
  <cp:revision>40</cp:revision>
  <dcterms:created xsi:type="dcterms:W3CDTF">2008-07-31T19:45:40Z</dcterms:created>
  <dcterms:modified xsi:type="dcterms:W3CDTF">2010-03-23T15:14:28Z</dcterms:modified>
</cp:coreProperties>
</file>